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72" r:id="rId3"/>
    <p:sldId id="264" r:id="rId4"/>
    <p:sldId id="270" r:id="rId5"/>
    <p:sldId id="258" r:id="rId6"/>
    <p:sldId id="266" r:id="rId7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6346" cy="495131"/>
          </a:xfrm>
          <a:prstGeom prst="rect">
            <a:avLst/>
          </a:prstGeom>
        </p:spPr>
        <p:txBody>
          <a:bodyPr vert="horz" lIns="90593" tIns="45296" rIns="90593" bIns="452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46" y="3"/>
            <a:ext cx="2946345" cy="495131"/>
          </a:xfrm>
          <a:prstGeom prst="rect">
            <a:avLst/>
          </a:prstGeom>
        </p:spPr>
        <p:txBody>
          <a:bodyPr vert="horz" lIns="90593" tIns="45296" rIns="90593" bIns="45296" rtlCol="0"/>
          <a:lstStyle>
            <a:lvl1pPr algn="r">
              <a:defRPr sz="1200"/>
            </a:lvl1pPr>
          </a:lstStyle>
          <a:p>
            <a:fld id="{B9009463-7F9D-4F86-842A-B06307E2C414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93" tIns="45296" rIns="90593" bIns="452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52633"/>
            <a:ext cx="5437823" cy="3886942"/>
          </a:xfrm>
          <a:prstGeom prst="rect">
            <a:avLst/>
          </a:prstGeom>
        </p:spPr>
        <p:txBody>
          <a:bodyPr vert="horz" lIns="90593" tIns="45296" rIns="90593" bIns="4529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9120"/>
            <a:ext cx="2946346" cy="495131"/>
          </a:xfrm>
          <a:prstGeom prst="rect">
            <a:avLst/>
          </a:prstGeom>
        </p:spPr>
        <p:txBody>
          <a:bodyPr vert="horz" lIns="90593" tIns="45296" rIns="90593" bIns="452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46" y="9379120"/>
            <a:ext cx="2946345" cy="495131"/>
          </a:xfrm>
          <a:prstGeom prst="rect">
            <a:avLst/>
          </a:prstGeom>
        </p:spPr>
        <p:txBody>
          <a:bodyPr vert="horz" lIns="90593" tIns="45296" rIns="90593" bIns="45296" rtlCol="0" anchor="b"/>
          <a:lstStyle>
            <a:lvl1pPr algn="r">
              <a:defRPr sz="1200"/>
            </a:lvl1pPr>
          </a:lstStyle>
          <a:p>
            <a:fld id="{8A59B96A-516C-41B6-9A51-2FCF2965D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86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99493-6412-4470-9830-D005B358D66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9164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11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955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983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- Hig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1" y="712800"/>
            <a:ext cx="11171238" cy="7524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GB" sz="1950" b="1" kern="1200" cap="none" baseline="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1"/>
          </p:nvPr>
        </p:nvSpPr>
        <p:spPr>
          <a:xfrm>
            <a:off x="508001" y="1528763"/>
            <a:ext cx="11171238" cy="4830762"/>
          </a:xfrm>
          <a:prstGeom prst="rect">
            <a:avLst/>
          </a:prstGeom>
        </p:spPr>
        <p:txBody>
          <a:bodyPr/>
          <a:lstStyle>
            <a:lvl1pPr marL="0" indent="0" defTabSz="290638">
              <a:lnSpc>
                <a:spcPct val="140000"/>
              </a:lnSpc>
              <a:spcBef>
                <a:spcPts val="0"/>
              </a:spcBef>
              <a:defRPr sz="1138"/>
            </a:lvl1pPr>
            <a:lvl2pPr marL="143325" indent="-143325" defTabSz="290638">
              <a:lnSpc>
                <a:spcPct val="140000"/>
              </a:lnSpc>
              <a:spcBef>
                <a:spcPts val="0"/>
              </a:spcBef>
              <a:defRPr sz="1138"/>
            </a:lvl2pPr>
            <a:lvl3pPr marL="334070" indent="-158651" defTabSz="29063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138"/>
            </a:lvl3pPr>
            <a:lvl4pPr marL="477395" indent="-143325" defTabSz="29063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defRPr sz="1138"/>
            </a:lvl4pPr>
            <a:lvl5pPr marL="600245" indent="-122850" defTabSz="290638">
              <a:lnSpc>
                <a:spcPct val="140000"/>
              </a:lnSpc>
              <a:spcBef>
                <a:spcPts val="0"/>
              </a:spcBef>
              <a:buClr>
                <a:schemeClr val="tx1"/>
              </a:buClr>
              <a:buSzPct val="75000"/>
              <a:buFont typeface="Wingdings" pitchFamily="2" charset="2"/>
              <a:buChar char=""/>
              <a:tabLst/>
              <a:defRPr sz="975"/>
            </a:lvl5pPr>
            <a:lvl6pPr marL="714320" indent="-114075" defTabSz="290638">
              <a:lnSpc>
                <a:spcPct val="140000"/>
              </a:lnSpc>
              <a:buClr>
                <a:schemeClr val="tx1"/>
              </a:buClr>
              <a:buSzPct val="75000"/>
              <a:buFont typeface="Wingdings" pitchFamily="2" charset="2"/>
              <a:buChar char=""/>
              <a:defRPr sz="894"/>
            </a:lvl6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Rectangle 4" descr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70343" y="6469200"/>
            <a:ext cx="1440000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marL="0" algn="ctr" defTabSz="990576" rtl="0" eaLnBrk="1" latinLnBrk="0" hangingPunct="1">
              <a:defRPr lang="en-US" sz="691" kern="1200" smtClean="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April 2017</a:t>
            </a:r>
            <a:endParaRPr lang="en-GB" dirty="0"/>
          </a:p>
        </p:txBody>
      </p:sp>
      <p:sp>
        <p:nvSpPr>
          <p:cNvPr id="16" name="Rectangle 6" descr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24177" y="6469199"/>
            <a:ext cx="355564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69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32BAE6A-B452-4007-8177-56DD051636F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77057" y="6469199"/>
            <a:ext cx="4435312" cy="23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>
              <a:defRPr sz="691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 dirty="0"/>
              <a:t>Footer </a:t>
            </a:r>
          </a:p>
        </p:txBody>
      </p:sp>
    </p:spTree>
    <p:extLst>
      <p:ext uri="{BB962C8B-B14F-4D97-AF65-F5344CB8AC3E}">
        <p14:creationId xmlns:p14="http://schemas.microsoft.com/office/powerpoint/2010/main" val="340795237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87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26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27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72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96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87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46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56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42B2C-562D-47DC-8AE0-9BDE573BB833}" type="datetimeFigureOut">
              <a:rPr lang="ru-RU" smtClean="0"/>
              <a:t>06.06.2018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AFD1B-0447-452B-863B-72C0368031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0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ell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kazakhstan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7391" y="0"/>
            <a:ext cx="516460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97C35A9-67E9-4E23-85D4-7C73AFF513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625" y="539483"/>
            <a:ext cx="1598476" cy="105442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41685" y="2472815"/>
            <a:ext cx="73766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«STUDENT ENERGY CHALLENGE»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ЗИЯТКЕРЛІК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КОМАНДАЛЫҚ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БАЙҚАУЫ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F412A15-02CE-4C9B-B926-CB54CF930F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86" y="505927"/>
            <a:ext cx="1210294" cy="112153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41685" y="6053625"/>
            <a:ext cx="61857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қ.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 descr="C:\Users\КЕ60\AppData\Local\Microsoft\Windows\Temporary Internet Files\Content.Word\Конкурс-00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419" y="0"/>
            <a:ext cx="40290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503338" y="1544260"/>
            <a:ext cx="9988354" cy="477413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 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58055" y="1517438"/>
            <a:ext cx="1459514" cy="925264"/>
          </a:xfrm>
          <a:prstGeom prst="rect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3-5 </a:t>
            </a:r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адамнан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команда </a:t>
            </a:r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38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ерзімі</a:t>
            </a:r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сәуір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64866" y="1517438"/>
            <a:ext cx="1720865" cy="925264"/>
          </a:xfrm>
          <a:prstGeom prst="rect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Командаға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креативті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</a:t>
            </a:r>
            <a:endParaRPr lang="ru-RU" sz="1138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сәуір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10043" y="1517438"/>
            <a:ext cx="1777018" cy="924649"/>
          </a:xfrm>
          <a:prstGeom prst="rect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Сауалнаманы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толтыру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комнаданы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endParaRPr lang="ru-RU" sz="1138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15 </a:t>
            </a:r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мамырға</a:t>
            </a:r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58055" y="2589273"/>
            <a:ext cx="1459514" cy="1035558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Тіркелу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растама</a:t>
            </a:r>
            <a:r>
              <a:rPr lang="ru-RU" sz="1138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endParaRPr lang="en-US" sz="1138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тіркелгеннен</a:t>
            </a:r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 </a:t>
            </a:r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күнге</a:t>
            </a:r>
            <a:r>
              <a:rPr lang="ru-RU" sz="1138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endParaRPr lang="en-US" sz="1138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928786" y="2589272"/>
            <a:ext cx="1742576" cy="1035559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йымдастырушыларға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бейнетүйіндемені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жіберу</a:t>
            </a:r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мамыр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171611" y="2586745"/>
            <a:ext cx="1628979" cy="1038086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Жобалау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командасында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вебинарға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маусым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kk-KZ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ғат 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13:00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64244" y="3796449"/>
            <a:ext cx="1482105" cy="1006384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1-іріктеу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кезеңінен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өтуі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растама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шілдеге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919697" y="3777465"/>
            <a:ext cx="1777646" cy="1009546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Жобаның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үлгідегі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төлқұжатын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25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тамызға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91894" y="4974451"/>
            <a:ext cx="1692417" cy="114840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Қазылар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алқасы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мүшелерінің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kk-KZ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обаны қорғауға қатысу</a:t>
            </a:r>
            <a:endParaRPr lang="ru-RU" sz="1138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 қ.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21096" y="4963891"/>
            <a:ext cx="1774847" cy="11640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Еlevator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pitch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стилінде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финалды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қорғауға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жеңімпаздарды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марапаттау</a:t>
            </a:r>
            <a:endParaRPr lang="ru-RU" sz="1138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Астана қ.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238457" y="4974451"/>
            <a:ext cx="1562135" cy="11484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Ойлаудың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технологиялары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NXplorers</a:t>
            </a:r>
            <a:r>
              <a:rPr lang="en-US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тренингіне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endParaRPr lang="ru-RU" sz="1138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04-05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Астана қ. </a:t>
            </a:r>
            <a:endParaRPr lang="ru-RU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3165969" y="1783544"/>
            <a:ext cx="454771" cy="360176"/>
          </a:xfrm>
          <a:prstGeom prst="rightArrow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2" name="Right Arrow 21"/>
          <p:cNvSpPr/>
          <p:nvPr/>
        </p:nvSpPr>
        <p:spPr>
          <a:xfrm>
            <a:off x="5439113" y="4084776"/>
            <a:ext cx="427230" cy="360176"/>
          </a:xfrm>
          <a:prstGeom prst="rightArrow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3" name="Right Arrow 22"/>
          <p:cNvSpPr/>
          <p:nvPr/>
        </p:nvSpPr>
        <p:spPr>
          <a:xfrm>
            <a:off x="3182421" y="4077211"/>
            <a:ext cx="450450" cy="360176"/>
          </a:xfrm>
          <a:prstGeom prst="rightArrow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4" name="Right Arrow 23"/>
          <p:cNvSpPr/>
          <p:nvPr/>
        </p:nvSpPr>
        <p:spPr>
          <a:xfrm>
            <a:off x="3156875" y="2938901"/>
            <a:ext cx="475995" cy="360176"/>
          </a:xfrm>
          <a:prstGeom prst="rightArrow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5" name="Right Arrow 24"/>
          <p:cNvSpPr/>
          <p:nvPr/>
        </p:nvSpPr>
        <p:spPr>
          <a:xfrm>
            <a:off x="7736649" y="2929271"/>
            <a:ext cx="453370" cy="355562"/>
          </a:xfrm>
          <a:prstGeom prst="rightArrow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6" name="Right Arrow 25"/>
          <p:cNvSpPr/>
          <p:nvPr/>
        </p:nvSpPr>
        <p:spPr>
          <a:xfrm>
            <a:off x="5423032" y="1775115"/>
            <a:ext cx="455958" cy="360176"/>
          </a:xfrm>
          <a:prstGeom prst="rightArrow">
            <a:avLst/>
          </a:prstGeom>
          <a:solidFill>
            <a:srgbClr val="D8E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7" name="Right Arrow 26"/>
          <p:cNvSpPr/>
          <p:nvPr/>
        </p:nvSpPr>
        <p:spPr>
          <a:xfrm>
            <a:off x="5439113" y="5242588"/>
            <a:ext cx="436940" cy="36017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28" name="Right Arrow 27"/>
          <p:cNvSpPr/>
          <p:nvPr/>
        </p:nvSpPr>
        <p:spPr>
          <a:xfrm>
            <a:off x="7736649" y="5242588"/>
            <a:ext cx="463668" cy="360176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30" name="Right Arrow 22"/>
          <p:cNvSpPr/>
          <p:nvPr/>
        </p:nvSpPr>
        <p:spPr>
          <a:xfrm>
            <a:off x="7764006" y="4053109"/>
            <a:ext cx="436311" cy="360176"/>
          </a:xfrm>
          <a:prstGeom prst="rightArrow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32" name="Rectangle 15"/>
          <p:cNvSpPr/>
          <p:nvPr/>
        </p:nvSpPr>
        <p:spPr>
          <a:xfrm>
            <a:off x="3669145" y="3789533"/>
            <a:ext cx="1716614" cy="1006384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презентация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вебинарға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шілде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13:00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3"/>
          <p:cNvSpPr/>
          <p:nvPr/>
        </p:nvSpPr>
        <p:spPr>
          <a:xfrm>
            <a:off x="3636475" y="2589272"/>
            <a:ext cx="1777645" cy="1035559"/>
          </a:xfrm>
          <a:prstGeom prst="rect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командамен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бейнетүйіндеме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маусым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ight Arrow 24"/>
          <p:cNvSpPr/>
          <p:nvPr/>
        </p:nvSpPr>
        <p:spPr>
          <a:xfrm>
            <a:off x="5423032" y="2926964"/>
            <a:ext cx="474913" cy="360176"/>
          </a:xfrm>
          <a:prstGeom prst="rightArrow">
            <a:avLst/>
          </a:prstGeom>
          <a:solidFill>
            <a:srgbClr val="99D8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  <p:sp>
        <p:nvSpPr>
          <p:cNvPr id="35" name="Rectangle 15"/>
          <p:cNvSpPr/>
          <p:nvPr/>
        </p:nvSpPr>
        <p:spPr>
          <a:xfrm>
            <a:off x="8238456" y="3770489"/>
            <a:ext cx="1562135" cy="1027289"/>
          </a:xfrm>
          <a:prstGeom prst="rect">
            <a:avLst/>
          </a:prstGeom>
          <a:solidFill>
            <a:srgbClr val="DFD1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Зейін.Уақыт.Питч</a:t>
            </a:r>
            <a:r>
              <a:rPr lang="ru-RU" sz="1138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тақырыбындағы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вебинарға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503337" y="488133"/>
            <a:ext cx="9297253" cy="545766"/>
          </a:xfrm>
          <a:prstGeom prst="rect">
            <a:avLst/>
          </a:prstGeom>
          <a:solidFill>
            <a:srgbClr val="016CB4"/>
          </a:solidFill>
          <a:ln w="6350">
            <a:noFill/>
            <a:miter lim="800000"/>
            <a:headEnd/>
            <a:tailEnd/>
          </a:ln>
        </p:spPr>
        <p:txBody>
          <a:bodyPr wrap="none" lIns="45720" rIns="45720" anchor="ctr" anchorCtr="1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 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«STUDENT ENERGY CHALLENGE»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ЗИЯТКЕРЛІК КОМАНДАЛЫҚ БАЙҚАУЫНЫҢ ӨТКІЗУ КЕЗЕҢДЕРІ</a:t>
            </a:r>
            <a:endParaRPr lang="en-US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17"/>
          <p:cNvSpPr/>
          <p:nvPr/>
        </p:nvSpPr>
        <p:spPr>
          <a:xfrm>
            <a:off x="1673214" y="4986412"/>
            <a:ext cx="1464163" cy="114840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Тезистер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презентациялар</a:t>
            </a:r>
            <a:r>
              <a:rPr lang="ru-RU" sz="1138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жіберу</a:t>
            </a:r>
            <a:endParaRPr lang="ru-RU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қыркүйекке</a:t>
            </a:r>
            <a:r>
              <a:rPr lang="ru-RU" sz="1138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38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endParaRPr lang="en-US" sz="1138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38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ight Arrow 26"/>
          <p:cNvSpPr/>
          <p:nvPr/>
        </p:nvSpPr>
        <p:spPr>
          <a:xfrm>
            <a:off x="3182420" y="5265253"/>
            <a:ext cx="450450" cy="35117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00" dirty="0" err="1"/>
          </a:p>
        </p:txBody>
      </p:sp>
    </p:spTree>
    <p:extLst>
      <p:ext uri="{BB962C8B-B14F-4D97-AF65-F5344CB8AC3E}">
        <p14:creationId xmlns:p14="http://schemas.microsoft.com/office/powerpoint/2010/main" val="146265795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0696" y="0"/>
            <a:ext cx="516460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327277" y="1772807"/>
            <a:ext cx="732659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Роял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Датч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Шелл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 –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штаб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пәтері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Нидерландының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Гаага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энергетикалық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-химия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біріктіретін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концерн.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«Шелл»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экономикасының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шетелдік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инвесторларының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 табылады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«Шелл»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2006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KAZENERGY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қауымдастығының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мүшесі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Елдің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инвесторлардың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«Шелл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кәсіпкерлерге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көрсетуге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ерікті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жобаларға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STEM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өткізуге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қауіпсіздігіне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миллионнан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АҚШ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долларын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бөлді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www.shell.com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F412A15-02CE-4C9B-B926-CB54CF930F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82" y="378375"/>
            <a:ext cx="1157828" cy="10729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12D5E9F-D0F9-40A3-AEF4-A6F5F59666E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563" y="5705384"/>
            <a:ext cx="2340316" cy="84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238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894" y="0"/>
            <a:ext cx="516460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97C35A9-67E9-4E23-85D4-7C73AFF513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50" y="445744"/>
            <a:ext cx="1605268" cy="105890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79221" y="1504650"/>
            <a:ext cx="723917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«KAZENERGY»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ауымдастығы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еліміздің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-газ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энергетика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секторының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80-нен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компаниясы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кіретін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салалық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бірлестік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көліктік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сервистік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геофизикалық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уран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трансұлттық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отандық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Қауымдастықтың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айтарлықтай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тәжірибесі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бар. 2007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бірқатар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стипендиялық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гранттық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асырылуда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жетістіктерге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ынталандыру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байқаулар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зияткерлік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дебаттық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турнирлер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тематикалық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олимпиадалар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іс-шаралар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өткізілуде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kazenergy.com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679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801" y="0"/>
            <a:ext cx="45301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-393093" y="828116"/>
            <a:ext cx="12700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Байқаудың мақсаты</a:t>
            </a: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Қазақстанның 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студенттік жастары арасында энергетикалық міндеттердің инновациялық </a:t>
            </a: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шешімдерін  дамытуды қолдау.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 fontAlgn="t">
              <a:buFont typeface="Arial" panose="020B0604020202020204" pitchFamily="34" charset="0"/>
              <a:buChar char="•"/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студенттерінің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әлеуетін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fontAlgn="t">
              <a:buFont typeface="Arial" panose="020B0604020202020204" pitchFamily="34" charset="0"/>
              <a:buChar char="•"/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энергетиканың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маңыздылығын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ауқымды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түсінуді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көтермелеу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fontAlgn="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инженерлік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fontAlgn="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байланыстарды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нығайтуға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алмасуға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өзекті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fontAlgn="t">
              <a:buFont typeface="Arial" panose="020B0604020202020204" pitchFamily="34" charset="0"/>
              <a:buChar char="•"/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индустрияның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тәжірибесі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студенттермен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бөлісу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37943" y="215099"/>
            <a:ext cx="54463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«STUDENT ENERGY CHALLENGE»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021" y="3039436"/>
            <a:ext cx="1175577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Байқау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ұйымдастырушылары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Шелл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компаниясы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KAZENERGY»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қауымдастығы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Байқауға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орындарының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мамандығының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студенттік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командалары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Байқауды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сәуір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Финал – 2018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 қ.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254000" fontAlgn="base">
              <a:buClr>
                <a:schemeClr val="accent2"/>
              </a:buClr>
              <a:buSzPct val="70000"/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957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КЕ60\AppData\Local\Microsoft\Windows\Temporary Internet Files\Content.Word\Конкурс-00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925" y="0"/>
            <a:ext cx="40290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3621165" y="0"/>
            <a:ext cx="54463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«STUDENT ENERGY CHALLENGE»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7009" y="520511"/>
            <a:ext cx="1105007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1600" indent="-101600" algn="ctr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646464"/>
              </a:buClr>
            </a:pP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Байқаудың</a:t>
            </a:r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тақырыптары</a:t>
            </a:r>
            <a:r>
              <a:rPr lang="ru-RU" sz="1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*):</a:t>
            </a:r>
            <a:endParaRPr lang="en-US" sz="1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Энергия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генерациясы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3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болашақтың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Шоғырландырылған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 (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болашақтың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Энергия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 (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болашақтың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Энергияны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тұтыну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болашақтың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Тізбеге</a:t>
            </a:r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шамамен</a:t>
            </a:r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жатқызылуы</a:t>
            </a:r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тақырыптар</a:t>
            </a:r>
            <a:r>
              <a:rPr lang="ru-RU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*:</a:t>
            </a:r>
            <a:endParaRPr lang="ru-RU" sz="1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 ГЕНЕРАЦИЯСЫ (БОЛАШАҚТЫҢ)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kk-KZ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Қалдықтардан </a:t>
            </a:r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 өндіру. Энергияны қалалық кәріз ағындарынан алу;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Жеке пайдаланудың жел қондырғылары;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Мұнай және газды өндірудің және тасымалдаудың инновациялық энергия үнемдеуші жүйелері.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ШОҒЫРЛАНДЫРЫЛҒАН ЭНЕРГИЯ (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БОЛАШАҚТЫҢ)</a:t>
            </a:r>
          </a:p>
          <a:p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 Литий – Қазақстанның «ақ мұнайы»;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Мұнай-газ саласы үшін альтернативті энергия көздері бар автономдық жылу энергетикасының кешендері;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 Гелиожүйелерді әзірлеу және пайдалану (күн радиациясының энергиясын басқа пайдалануға ыңғайлы энергия түрлеріне (мысалы, жылу немесе жылу арқылы электр) өзгерту</a:t>
            </a:r>
            <a:r>
              <a:rPr lang="kk-KZ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 БЕРУ (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БОЛАШАҚТЫҢ)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 </a:t>
            </a:r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 берудің сымсыз технологиялары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</a:t>
            </a:r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Ақылды желілер, 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Смарт-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Грид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Нет-</a:t>
            </a:r>
            <a:r>
              <a:rPr lang="ru-RU" sz="13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Метеринг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Квант</a:t>
            </a:r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тық есептеулер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 </a:t>
            </a:r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 энергиясын бөлу және мұнай-газ саласын автоматтандырудың технологиялық процестерін басқару үшін қазіргі заманғы жабдықты қолдану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ЭНЕРГИЯНЫ ТҰТЫНУ (</a:t>
            </a:r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БОЛАШАҚТЫҢ)</a:t>
            </a:r>
          </a:p>
          <a:p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 Болашақтың энергиялық тиімді ТКШ.  Жылуды оқшаулағыш материал. Нөлдік шығарындылары бар тұрғын үй салу;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 Жабдықтың энергиялық тиімділігін және ұзақ мерзімділігін арттыру;</a:t>
            </a:r>
            <a:endParaRPr lang="ru-RU" sz="1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 Жасанды зият әдістерін қолдана отырып, мұнай-газ салаларында цифрлық және зияткерлік технологияларды </a:t>
            </a:r>
            <a:r>
              <a:rPr lang="kk-KZ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қолдану, Қазақстанның </a:t>
            </a:r>
            <a:r>
              <a:rPr lang="en-US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LNG-</a:t>
            </a:r>
            <a:r>
              <a:rPr lang="kk-KZ" sz="13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көлігі</a:t>
            </a:r>
          </a:p>
          <a:p>
            <a:endParaRPr lang="kk-KZ" sz="1400" b="1" dirty="0" smtClean="0"/>
          </a:p>
          <a:p>
            <a:r>
              <a:rPr lang="kk-KZ" sz="13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kk-KZ" sz="13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Ұсынылған тақырыптардың (a, b, c) ұсынымды сипаты бар және негізгі бағыттар шеңберінде өзгертілуі мүмкін.  </a:t>
            </a:r>
            <a:endParaRPr lang="ru-RU" sz="13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400" dirty="0"/>
              <a:t> 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8495040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593</Words>
  <Application>Microsoft Office PowerPoint</Application>
  <PresentationFormat>Широкоэкранный</PresentationFormat>
  <Paragraphs>114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КЕ60</dc:creator>
  <cp:lastModifiedBy>КЕ60</cp:lastModifiedBy>
  <cp:revision>56</cp:revision>
  <cp:lastPrinted>2018-04-10T08:38:52Z</cp:lastPrinted>
  <dcterms:created xsi:type="dcterms:W3CDTF">2017-12-03T17:54:37Z</dcterms:created>
  <dcterms:modified xsi:type="dcterms:W3CDTF">2018-06-06T06:43:41Z</dcterms:modified>
</cp:coreProperties>
</file>